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77" r:id="rId3"/>
    <p:sldId id="376" r:id="rId4"/>
    <p:sldId id="372" r:id="rId5"/>
    <p:sldId id="334" r:id="rId6"/>
    <p:sldId id="335" r:id="rId7"/>
    <p:sldId id="371" r:id="rId8"/>
    <p:sldId id="342" r:id="rId9"/>
    <p:sldId id="375" r:id="rId10"/>
    <p:sldId id="370" r:id="rId11"/>
    <p:sldId id="369" r:id="rId12"/>
    <p:sldId id="368" r:id="rId13"/>
    <p:sldId id="365" r:id="rId14"/>
    <p:sldId id="366" r:id="rId15"/>
    <p:sldId id="363" r:id="rId16"/>
    <p:sldId id="305" r:id="rId17"/>
    <p:sldId id="296" r:id="rId18"/>
    <p:sldId id="343" r:id="rId19"/>
    <p:sldId id="344" r:id="rId20"/>
    <p:sldId id="349" r:id="rId21"/>
    <p:sldId id="298" r:id="rId22"/>
    <p:sldId id="346" r:id="rId23"/>
    <p:sldId id="357" r:id="rId24"/>
    <p:sldId id="347" r:id="rId25"/>
    <p:sldId id="373" r:id="rId26"/>
    <p:sldId id="374" r:id="rId27"/>
    <p:sldId id="358" r:id="rId28"/>
    <p:sldId id="348" r:id="rId29"/>
    <p:sldId id="316" r:id="rId30"/>
    <p:sldId id="320" r:id="rId31"/>
    <p:sldId id="319" r:id="rId32"/>
    <p:sldId id="321" r:id="rId33"/>
    <p:sldId id="338" r:id="rId34"/>
    <p:sldId id="322" r:id="rId35"/>
    <p:sldId id="339" r:id="rId36"/>
    <p:sldId id="329" r:id="rId37"/>
    <p:sldId id="330" r:id="rId38"/>
    <p:sldId id="332" r:id="rId39"/>
    <p:sldId id="350" r:id="rId40"/>
    <p:sldId id="351" r:id="rId41"/>
    <p:sldId id="352" r:id="rId42"/>
    <p:sldId id="297" r:id="rId43"/>
    <p:sldId id="278" r:id="rId44"/>
    <p:sldId id="353" r:id="rId45"/>
    <p:sldId id="354" r:id="rId46"/>
    <p:sldId id="355" r:id="rId47"/>
    <p:sldId id="356" r:id="rId48"/>
    <p:sldId id="336" r:id="rId49"/>
    <p:sldId id="311" r:id="rId50"/>
    <p:sldId id="313" r:id="rId51"/>
    <p:sldId id="314" r:id="rId52"/>
    <p:sldId id="285" r:id="rId53"/>
    <p:sldId id="261" r:id="rId54"/>
    <p:sldId id="262" r:id="rId55"/>
    <p:sldId id="264" r:id="rId56"/>
    <p:sldId id="309" r:id="rId57"/>
    <p:sldId id="331" r:id="rId58"/>
    <p:sldId id="361" r:id="rId59"/>
    <p:sldId id="360" r:id="rId60"/>
    <p:sldId id="359" r:id="rId61"/>
    <p:sldId id="362" r:id="rId62"/>
    <p:sldId id="3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6" y="0"/>
            <a:ext cx="11591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3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54" y="0"/>
            <a:ext cx="11443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86" y="0"/>
            <a:ext cx="11463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68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9" y="0"/>
            <a:ext cx="11593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8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0"/>
            <a:ext cx="115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0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4" y="0"/>
            <a:ext cx="1168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8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TU GIAC NOI TIEP -&gt; SUY RA CAC GOC BANG NHAU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349686"/>
            <a:ext cx="11010912" cy="6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8" y="365249"/>
            <a:ext cx="10980930" cy="64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8" y="50924"/>
            <a:ext cx="11314127" cy="66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62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0" y="0"/>
            <a:ext cx="11631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5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8092" y="111227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3" y="394322"/>
            <a:ext cx="10981369" cy="64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2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436803"/>
            <a:ext cx="10727226" cy="63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1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1" y="420256"/>
            <a:ext cx="965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08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497461"/>
            <a:ext cx="10774564" cy="63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3" y="379350"/>
            <a:ext cx="10971096" cy="64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3" y="354744"/>
            <a:ext cx="11034109" cy="65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3" y="420256"/>
            <a:ext cx="11065264" cy="62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13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00025"/>
            <a:ext cx="114204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5" y="497812"/>
            <a:ext cx="1154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5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0"/>
            <a:ext cx="11589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79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611942"/>
            <a:ext cx="10589826" cy="62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9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1" y="497812"/>
            <a:ext cx="11199161" cy="66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45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1" y="0"/>
            <a:ext cx="1157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2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23359"/>
            <a:ext cx="1162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24686"/>
            <a:ext cx="11262263" cy="66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59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497812"/>
            <a:ext cx="10644995" cy="6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8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82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14312"/>
            <a:ext cx="113823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7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0" y="353682"/>
            <a:ext cx="11138891" cy="62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0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605391"/>
            <a:ext cx="10322094" cy="61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1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0"/>
            <a:ext cx="1156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5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2" y="498481"/>
            <a:ext cx="10293511" cy="6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7" y="420256"/>
            <a:ext cx="10586790" cy="62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6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128480"/>
            <a:ext cx="11622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05" y="497812"/>
            <a:ext cx="10628530" cy="6271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3" y="86263"/>
            <a:ext cx="1154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06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5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64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7" y="270782"/>
            <a:ext cx="10808898" cy="6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45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2" y="179091"/>
            <a:ext cx="11144144" cy="6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97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2" y="209520"/>
            <a:ext cx="11123367" cy="65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40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57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0"/>
            <a:ext cx="1159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14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AH²+BC²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²</a:t>
                </a:r>
              </a:p>
              <a:p>
                <a:endParaRPr lang="en-US" dirty="0"/>
              </a:p>
              <a:p>
                <a:r>
                  <a:rPr lang="en-US" dirty="0" smtClean="0"/>
                  <a:t>CH²+AB²=4R²</a:t>
                </a:r>
              </a:p>
              <a:p>
                <a:endParaRPr lang="en-US" dirty="0"/>
              </a:p>
              <a:p>
                <a:r>
                  <a:rPr lang="en-US" dirty="0" smtClean="0"/>
                  <a:t>BH²+AC²=4R²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2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8" y="1212011"/>
            <a:ext cx="5080820" cy="477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79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Tam: 6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15" y="893617"/>
            <a:ext cx="5076125" cy="4980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703956"/>
            <a:ext cx="5415680" cy="48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6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tam: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49" y="992037"/>
            <a:ext cx="5997399" cy="5684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48744" y="1611048"/>
            <a:ext cx="2569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 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tao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DEF</a:t>
            </a:r>
          </a:p>
          <a:p>
            <a:endParaRPr lang="en-US" dirty="0"/>
          </a:p>
          <a:p>
            <a:r>
              <a:rPr lang="en-US" dirty="0" smtClean="0"/>
              <a:t>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ABC </a:t>
            </a:r>
            <a:r>
              <a:rPr lang="en-US" dirty="0" err="1" smtClean="0"/>
              <a:t>cung</a:t>
            </a:r>
            <a:r>
              <a:rPr lang="en-US" dirty="0" smtClean="0"/>
              <a:t> la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chan</a:t>
            </a:r>
            <a:r>
              <a:rPr lang="en-US" dirty="0" smtClean="0"/>
              <a:t>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(DEF)</a:t>
            </a:r>
          </a:p>
          <a:p>
            <a:endParaRPr lang="en-US" dirty="0"/>
          </a:p>
          <a:p>
            <a:r>
              <a:rPr lang="en-US" dirty="0" smtClean="0"/>
              <a:t>3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nho</a:t>
            </a:r>
            <a:r>
              <a:rPr lang="en-US" dirty="0" smtClean="0"/>
              <a:t> o 3 </a:t>
            </a:r>
            <a:r>
              <a:rPr lang="en-US" dirty="0" err="1" smtClean="0"/>
              <a:t>dinh</a:t>
            </a:r>
            <a:r>
              <a:rPr lang="en-US" dirty="0" smtClean="0"/>
              <a:t> (3 </a:t>
            </a:r>
            <a:r>
              <a:rPr lang="en-US" dirty="0" err="1" smtClean="0"/>
              <a:t>cai</a:t>
            </a:r>
            <a:r>
              <a:rPr lang="en-US" dirty="0" smtClean="0"/>
              <a:t> banh u) dong dang </a:t>
            </a:r>
            <a:r>
              <a:rPr lang="en-US" dirty="0" err="1" smtClean="0"/>
              <a:t>voi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13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13146" y="514670"/>
            <a:ext cx="37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diem </a:t>
            </a:r>
            <a:r>
              <a:rPr lang="en-US" dirty="0" err="1" smtClean="0"/>
              <a:t>cua</a:t>
            </a:r>
            <a:r>
              <a:rPr lang="en-US" dirty="0" smtClean="0"/>
              <a:t>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la tam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r>
              <a:rPr lang="en-US" dirty="0" err="1" smtClean="0"/>
              <a:t>tiep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5019" y="439031"/>
            <a:ext cx="43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qui, la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2" y="1342805"/>
            <a:ext cx="5367697" cy="5106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60" y="1724924"/>
            <a:ext cx="6391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21" y="389053"/>
            <a:ext cx="6827292" cy="3622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64"/>
            <a:ext cx="5659917" cy="4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6" y="1149927"/>
            <a:ext cx="4294275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5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4787"/>
            <a:ext cx="114300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5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4312"/>
            <a:ext cx="11410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29" y="0"/>
            <a:ext cx="1164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61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19075"/>
            <a:ext cx="114776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0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23837"/>
            <a:ext cx="114204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05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19075"/>
            <a:ext cx="114204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0" y="128480"/>
            <a:ext cx="11334692" cy="66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5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395694"/>
            <a:ext cx="10947246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6" y="0"/>
            <a:ext cx="11631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02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6400</TotalTime>
  <Words>490</Words>
  <Application>Microsoft Office PowerPoint</Application>
  <PresentationFormat>Widescreen</PresentationFormat>
  <Paragraphs>64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129</cp:revision>
  <dcterms:created xsi:type="dcterms:W3CDTF">2021-02-11T11:20:39Z</dcterms:created>
  <dcterms:modified xsi:type="dcterms:W3CDTF">2021-05-26T08:48:28Z</dcterms:modified>
</cp:coreProperties>
</file>